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9/26/2024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9/19/2024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9/26/2024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updating design of the website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cart splitting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cart popup changes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database improvement</a:t>
            </a:r>
          </a:p>
          <a:p>
            <a:pPr lvl="1"/>
            <a:r>
              <a:rPr lang="en-US" sz="2000" dirty="0"/>
              <a:t>Connecting and connected the database to the cart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changes to nav bar</a:t>
            </a: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340</Words>
  <Application>Microsoft Office PowerPoint</Application>
  <PresentationFormat>Widescreen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9/19/2024</vt:lpstr>
      <vt:lpstr>Webpage Main Menu Template</vt:lpstr>
      <vt:lpstr>What Everyone is Working on - week 9/26/2024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17</cp:revision>
  <dcterms:created xsi:type="dcterms:W3CDTF">2021-01-26T03:54:19Z</dcterms:created>
  <dcterms:modified xsi:type="dcterms:W3CDTF">2024-09-27T02:55:12Z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